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Dartayvia" userId="a694c79a-5c0e-4384-8328-fcb030cbbd2b" providerId="ADAL" clId="{C1972D90-A1E3-4440-9FD6-60AE01E6CE24}"/>
    <pc:docChg chg="custSel modSld">
      <pc:chgData name="Thomas, Dartayvia" userId="a694c79a-5c0e-4384-8328-fcb030cbbd2b" providerId="ADAL" clId="{C1972D90-A1E3-4440-9FD6-60AE01E6CE24}" dt="2023-03-06T14:01:33.943" v="538" actId="20577"/>
      <pc:docMkLst>
        <pc:docMk/>
      </pc:docMkLst>
      <pc:sldChg chg="modSp mod">
        <pc:chgData name="Thomas, Dartayvia" userId="a694c79a-5c0e-4384-8328-fcb030cbbd2b" providerId="ADAL" clId="{C1972D90-A1E3-4440-9FD6-60AE01E6CE24}" dt="2023-03-01T15:30:36.421" v="31" actId="20577"/>
        <pc:sldMkLst>
          <pc:docMk/>
          <pc:sldMk cId="0" sldId="257"/>
        </pc:sldMkLst>
        <pc:spChg chg="mod">
          <ac:chgData name="Thomas, Dartayvia" userId="a694c79a-5c0e-4384-8328-fcb030cbbd2b" providerId="ADAL" clId="{C1972D90-A1E3-4440-9FD6-60AE01E6CE24}" dt="2023-03-01T15:30:36.421" v="31" actId="20577"/>
          <ac:spMkLst>
            <pc:docMk/>
            <pc:sldMk cId="0" sldId="257"/>
            <ac:spMk id="11" creationId="{23700F73-3A49-415E-B9B2-0E6746A2FCDB}"/>
          </ac:spMkLst>
        </pc:spChg>
      </pc:sldChg>
      <pc:sldChg chg="modSp mod">
        <pc:chgData name="Thomas, Dartayvia" userId="a694c79a-5c0e-4384-8328-fcb030cbbd2b" providerId="ADAL" clId="{C1972D90-A1E3-4440-9FD6-60AE01E6CE24}" dt="2023-03-01T15:30:45.415" v="51" actId="20577"/>
        <pc:sldMkLst>
          <pc:docMk/>
          <pc:sldMk cId="1715711071" sldId="261"/>
        </pc:sldMkLst>
        <pc:spChg chg="mod">
          <ac:chgData name="Thomas, Dartayvia" userId="a694c79a-5c0e-4384-8328-fcb030cbbd2b" providerId="ADAL" clId="{C1972D90-A1E3-4440-9FD6-60AE01E6CE24}" dt="2023-03-01T15:30:45.415" v="51" actId="20577"/>
          <ac:spMkLst>
            <pc:docMk/>
            <pc:sldMk cId="1715711071" sldId="261"/>
            <ac:spMk id="11" creationId="{23700F73-3A49-415E-B9B2-0E6746A2FCDB}"/>
          </ac:spMkLst>
        </pc:spChg>
      </pc:sldChg>
      <pc:sldChg chg="modSp mod">
        <pc:chgData name="Thomas, Dartayvia" userId="a694c79a-5c0e-4384-8328-fcb030cbbd2b" providerId="ADAL" clId="{C1972D90-A1E3-4440-9FD6-60AE01E6CE24}" dt="2023-03-06T14:00:07.129" v="444" actId="20577"/>
        <pc:sldMkLst>
          <pc:docMk/>
          <pc:sldMk cId="2851034882" sldId="264"/>
        </pc:sldMkLst>
        <pc:spChg chg="mod">
          <ac:chgData name="Thomas, Dartayvia" userId="a694c79a-5c0e-4384-8328-fcb030cbbd2b" providerId="ADAL" clId="{C1972D90-A1E3-4440-9FD6-60AE01E6CE24}" dt="2023-03-01T15:30:51.662" v="62" actId="20577"/>
          <ac:spMkLst>
            <pc:docMk/>
            <pc:sldMk cId="2851034882" sldId="264"/>
            <ac:spMk id="2" creationId="{FD5202AA-C441-4D39-88DA-989BA25CBBCD}"/>
          </ac:spMkLst>
        </pc:spChg>
        <pc:spChg chg="mod">
          <ac:chgData name="Thomas, Dartayvia" userId="a694c79a-5c0e-4384-8328-fcb030cbbd2b" providerId="ADAL" clId="{C1972D90-A1E3-4440-9FD6-60AE01E6CE24}" dt="2023-03-06T14:00:07.129" v="444" actId="20577"/>
          <ac:spMkLst>
            <pc:docMk/>
            <pc:sldMk cId="2851034882" sldId="264"/>
            <ac:spMk id="4" creationId="{31791653-EC22-4455-AD31-D4C8B93EAA14}"/>
          </ac:spMkLst>
        </pc:spChg>
        <pc:spChg chg="mod">
          <ac:chgData name="Thomas, Dartayvia" userId="a694c79a-5c0e-4384-8328-fcb030cbbd2b" providerId="ADAL" clId="{C1972D90-A1E3-4440-9FD6-60AE01E6CE24}" dt="2023-03-06T13:58:45.116" v="212" actId="20577"/>
          <ac:spMkLst>
            <pc:docMk/>
            <pc:sldMk cId="2851034882" sldId="264"/>
            <ac:spMk id="7" creationId="{6A1F7BB7-6103-4D0C-A35E-B923B4953942}"/>
          </ac:spMkLst>
        </pc:spChg>
        <pc:spChg chg="mod">
          <ac:chgData name="Thomas, Dartayvia" userId="a694c79a-5c0e-4384-8328-fcb030cbbd2b" providerId="ADAL" clId="{C1972D90-A1E3-4440-9FD6-60AE01E6CE24}" dt="2023-03-06T13:59:04.328" v="266" actId="20577"/>
          <ac:spMkLst>
            <pc:docMk/>
            <pc:sldMk cId="2851034882" sldId="264"/>
            <ac:spMk id="13" creationId="{A8BB39BF-FA55-478F-B23F-3762C717E936}"/>
          </ac:spMkLst>
        </pc:spChg>
      </pc:sldChg>
      <pc:sldChg chg="modSp mod">
        <pc:chgData name="Thomas, Dartayvia" userId="a694c79a-5c0e-4384-8328-fcb030cbbd2b" providerId="ADAL" clId="{C1972D90-A1E3-4440-9FD6-60AE01E6CE24}" dt="2023-03-06T14:01:33.943" v="538" actId="20577"/>
        <pc:sldMkLst>
          <pc:docMk/>
          <pc:sldMk cId="1852475495" sldId="270"/>
        </pc:sldMkLst>
        <pc:spChg chg="mod">
          <ac:chgData name="Thomas, Dartayvia" userId="a694c79a-5c0e-4384-8328-fcb030cbbd2b" providerId="ADAL" clId="{C1972D90-A1E3-4440-9FD6-60AE01E6CE24}" dt="2023-03-01T15:31:03.618" v="77" actId="20577"/>
          <ac:spMkLst>
            <pc:docMk/>
            <pc:sldMk cId="1852475495" sldId="270"/>
            <ac:spMk id="2" creationId="{FD5202AA-C441-4D39-88DA-989BA25CBBCD}"/>
          </ac:spMkLst>
        </pc:spChg>
        <pc:spChg chg="mod">
          <ac:chgData name="Thomas, Dartayvia" userId="a694c79a-5c0e-4384-8328-fcb030cbbd2b" providerId="ADAL" clId="{C1972D90-A1E3-4440-9FD6-60AE01E6CE24}" dt="2023-03-06T14:01:33.943" v="538" actId="20577"/>
          <ac:spMkLst>
            <pc:docMk/>
            <pc:sldMk cId="1852475495" sldId="270"/>
            <ac:spMk id="6" creationId="{00000000-0000-0000-0000-000000000000}"/>
          </ac:spMkLst>
        </pc:spChg>
      </pc:sldChg>
      <pc:sldChg chg="modSp mod">
        <pc:chgData name="Thomas, Dartayvia" userId="a694c79a-5c0e-4384-8328-fcb030cbbd2b" providerId="ADAL" clId="{C1972D90-A1E3-4440-9FD6-60AE01E6CE24}" dt="2023-03-06T14:00:37.647" v="467"/>
        <pc:sldMkLst>
          <pc:docMk/>
          <pc:sldMk cId="2467706725" sldId="271"/>
        </pc:sldMkLst>
        <pc:spChg chg="mod">
          <ac:chgData name="Thomas, Dartayvia" userId="a694c79a-5c0e-4384-8328-fcb030cbbd2b" providerId="ADAL" clId="{C1972D90-A1E3-4440-9FD6-60AE01E6CE24}" dt="2023-03-01T15:30:56.574" v="73" actId="20577"/>
          <ac:spMkLst>
            <pc:docMk/>
            <pc:sldMk cId="2467706725" sldId="271"/>
            <ac:spMk id="2" creationId="{FD5202AA-C441-4D39-88DA-989BA25CBBCD}"/>
          </ac:spMkLst>
        </pc:spChg>
        <pc:spChg chg="mod">
          <ac:chgData name="Thomas, Dartayvia" userId="a694c79a-5c0e-4384-8328-fcb030cbbd2b" providerId="ADAL" clId="{C1972D90-A1E3-4440-9FD6-60AE01E6CE24}" dt="2023-03-06T14:00:19.275" v="466" actId="20577"/>
          <ac:spMkLst>
            <pc:docMk/>
            <pc:sldMk cId="2467706725" sldId="271"/>
            <ac:spMk id="13" creationId="{00000000-0000-0000-0000-000000000000}"/>
          </ac:spMkLst>
        </pc:spChg>
        <pc:spChg chg="mod">
          <ac:chgData name="Thomas, Dartayvia" userId="a694c79a-5c0e-4384-8328-fcb030cbbd2b" providerId="ADAL" clId="{C1972D90-A1E3-4440-9FD6-60AE01E6CE24}" dt="2023-03-06T14:00:37.647" v="467"/>
          <ac:spMkLst>
            <pc:docMk/>
            <pc:sldMk cId="2467706725" sldId="271"/>
            <ac:spMk id="18" creationId="{00000000-0000-0000-0000-000000000000}"/>
          </ac:spMkLst>
        </pc:spChg>
      </pc:sldChg>
      <pc:sldChg chg="modSp mod">
        <pc:chgData name="Thomas, Dartayvia" userId="a694c79a-5c0e-4384-8328-fcb030cbbd2b" providerId="ADAL" clId="{C1972D90-A1E3-4440-9FD6-60AE01E6CE24}" dt="2023-03-01T15:31:07.940" v="82" actId="20577"/>
        <pc:sldMkLst>
          <pc:docMk/>
          <pc:sldMk cId="2204280826" sldId="272"/>
        </pc:sldMkLst>
        <pc:spChg chg="mod">
          <ac:chgData name="Thomas, Dartayvia" userId="a694c79a-5c0e-4384-8328-fcb030cbbd2b" providerId="ADAL" clId="{C1972D90-A1E3-4440-9FD6-60AE01E6CE24}" dt="2023-03-01T15:31:07.940" v="82" actId="20577"/>
          <ac:spMkLst>
            <pc:docMk/>
            <pc:sldMk cId="2204280826" sldId="272"/>
            <ac:spMk id="2" creationId="{FD5202AA-C441-4D39-88DA-989BA25CBBCD}"/>
          </ac:spMkLst>
        </pc:spChg>
      </pc:sldChg>
      <pc:sldChg chg="modSp mod">
        <pc:chgData name="Thomas, Dartayvia" userId="a694c79a-5c0e-4384-8328-fcb030cbbd2b" providerId="ADAL" clId="{C1972D90-A1E3-4440-9FD6-60AE01E6CE24}" dt="2023-03-06T14:01:05.223" v="526" actId="20577"/>
        <pc:sldMkLst>
          <pc:docMk/>
          <pc:sldMk cId="2043320475" sldId="273"/>
        </pc:sldMkLst>
        <pc:spChg chg="mod">
          <ac:chgData name="Thomas, Dartayvia" userId="a694c79a-5c0e-4384-8328-fcb030cbbd2b" providerId="ADAL" clId="{C1972D90-A1E3-4440-9FD6-60AE01E6CE24}" dt="2023-03-01T15:30:59.939" v="75" actId="20577"/>
          <ac:spMkLst>
            <pc:docMk/>
            <pc:sldMk cId="2043320475" sldId="273"/>
            <ac:spMk id="2" creationId="{FD5202AA-C441-4D39-88DA-989BA25CBBCD}"/>
          </ac:spMkLst>
        </pc:spChg>
        <pc:spChg chg="mod">
          <ac:chgData name="Thomas, Dartayvia" userId="a694c79a-5c0e-4384-8328-fcb030cbbd2b" providerId="ADAL" clId="{C1972D90-A1E3-4440-9FD6-60AE01E6CE24}" dt="2023-03-06T14:01:05.223" v="526" actId="20577"/>
          <ac:spMkLst>
            <pc:docMk/>
            <pc:sldMk cId="2043320475" sldId="273"/>
            <ac:spMk id="11" creationId="{E7395489-B369-4270-BAEF-632D8344F606}"/>
          </ac:spMkLst>
        </pc:spChg>
        <pc:spChg chg="mod">
          <ac:chgData name="Thomas, Dartayvia" userId="a694c79a-5c0e-4384-8328-fcb030cbbd2b" providerId="ADAL" clId="{C1972D90-A1E3-4440-9FD6-60AE01E6CE24}" dt="2023-03-06T14:00:57.121" v="494" actId="20577"/>
          <ac:spMkLst>
            <pc:docMk/>
            <pc:sldMk cId="2043320475" sldId="273"/>
            <ac:spMk id="16" creationId="{00000000-0000-0000-0000-000000000000}"/>
          </ac:spMkLst>
        </pc:spChg>
        <pc:spChg chg="mod">
          <ac:chgData name="Thomas, Dartayvia" userId="a694c79a-5c0e-4384-8328-fcb030cbbd2b" providerId="ADAL" clId="{C1972D90-A1E3-4440-9FD6-60AE01E6CE24}" dt="2023-03-06T14:00:51.046" v="468"/>
          <ac:spMkLst>
            <pc:docMk/>
            <pc:sldMk cId="2043320475" sldId="273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976023" y="2967335"/>
            <a:ext cx="102399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Mar 6-10 We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709072" y="1945857"/>
            <a:ext cx="67676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Mar 6-10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1196095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 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1" y="4365362"/>
            <a:ext cx="41440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Students can follow proper technique for circuit exercises</a:t>
            </a: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Students can explain the rules of spike ball</a:t>
            </a:r>
          </a:p>
          <a:p>
            <a:pPr marL="457200" indent="-457200">
              <a:buAutoNum type="arabicPeriod"/>
            </a:pP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703060" y="1870076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485178" y="2985397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91653-EC22-4455-AD31-D4C8B93EAA14}"/>
              </a:ext>
            </a:extLst>
          </p:cNvPr>
          <p:cNvSpPr txBox="1"/>
          <p:nvPr/>
        </p:nvSpPr>
        <p:spPr>
          <a:xfrm>
            <a:off x="6871317" y="3510109"/>
            <a:ext cx="40570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Circuit exercises (30 seconds each)</a:t>
            </a:r>
          </a:p>
          <a:p>
            <a:r>
              <a:rPr lang="en-US" dirty="0"/>
              <a:t>2. Coach will have volunteer demonstrate as game rules, strategy, and technique are explained</a:t>
            </a:r>
          </a:p>
          <a:p>
            <a:r>
              <a:rPr lang="en-US" dirty="0"/>
              <a:t>3.Free play if time permits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548C42-321A-407D-9568-751EF308D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56" y="1835204"/>
            <a:ext cx="5713426" cy="240812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8BB39BF-FA55-478F-B23F-3762C717E936}"/>
              </a:ext>
            </a:extLst>
          </p:cNvPr>
          <p:cNvSpPr txBox="1"/>
          <p:nvPr/>
        </p:nvSpPr>
        <p:spPr>
          <a:xfrm>
            <a:off x="7625918" y="577049"/>
            <a:ext cx="3799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use proper technique for exercises</a:t>
            </a:r>
          </a:p>
          <a:p>
            <a:r>
              <a:rPr lang="en-US" dirty="0"/>
              <a:t>I can explain the rules of spike/</a:t>
            </a:r>
            <a:r>
              <a:rPr lang="en-US" dirty="0" err="1"/>
              <a:t>slammo</a:t>
            </a:r>
            <a:r>
              <a:rPr lang="en-US" dirty="0"/>
              <a:t> ball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11AA18-4253-4C6E-AC83-698D2D1313B0}"/>
              </a:ext>
            </a:extLst>
          </p:cNvPr>
          <p:cNvSpPr txBox="1"/>
          <p:nvPr/>
        </p:nvSpPr>
        <p:spPr>
          <a:xfrm>
            <a:off x="7485178" y="2270186"/>
            <a:ext cx="357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will go through stretches with coach lead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0B0BC-DCB1-4473-BDB7-B3E0DBC54321}"/>
              </a:ext>
            </a:extLst>
          </p:cNvPr>
          <p:cNvSpPr txBox="1"/>
          <p:nvPr/>
        </p:nvSpPr>
        <p:spPr>
          <a:xfrm>
            <a:off x="7288567" y="5761608"/>
            <a:ext cx="343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516165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 7 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4420054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5-10 minute static &amp; dynamic stretches (5 minutes locker rooms)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use the proper techniques to do the following</a:t>
            </a:r>
          </a:p>
          <a:p>
            <a:r>
              <a:rPr lang="en-US" dirty="0"/>
              <a:t>-stretch, complete circuit exercises, </a:t>
            </a:r>
          </a:p>
          <a:p>
            <a:r>
              <a:rPr lang="en-US" dirty="0"/>
              <a:t>2. I can compete as a team and follow game rules of speed ball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200" dirty="0"/>
              <a:t>Circuit exercises (30 seconds each)</a:t>
            </a:r>
          </a:p>
          <a:p>
            <a:r>
              <a:rPr lang="en-US" sz="1200" dirty="0"/>
              <a:t>2. Coach will have volunteer demonstrate as game rules, strategy, and technique are explained</a:t>
            </a:r>
          </a:p>
          <a:p>
            <a:r>
              <a:rPr lang="en-US" sz="1200" dirty="0"/>
              <a:t>3.Free play if time permits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5173" y="4878898"/>
            <a:ext cx="393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7" y="711282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Mar. 8 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19269" y="477893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5173" y="543289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200" dirty="0"/>
              <a:t>Circuit exercises (30 seconds each)</a:t>
            </a:r>
          </a:p>
          <a:p>
            <a:r>
              <a:rPr lang="en-US" sz="1200" dirty="0"/>
              <a:t>2. Coach will have volunteer demonstrate as game rules, strategy, and technique are explained</a:t>
            </a:r>
          </a:p>
          <a:p>
            <a:r>
              <a:rPr lang="en-US" sz="1200" dirty="0"/>
              <a:t>3.Free play if time permits</a:t>
            </a:r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6" y="711487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Mar.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2" y="460615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Tuesday &amp; Wednesday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737" y="5219632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</a:t>
            </a:r>
            <a:r>
              <a:rPr lang="en-US"/>
              <a:t>Free Da</a:t>
            </a:r>
            <a:r>
              <a:rPr lang="en-US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8" y="457431"/>
            <a:ext cx="5253351" cy="27084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Mar.10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demonstrate my understanding of the rules, procedures, and expectations by following them during class time and asking questions to teacher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0776" y="21483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885BD82-51C9-4F0C-906C-8DBA5D92853B}"/>
              </a:ext>
            </a:extLst>
          </p:cNvPr>
          <p:cNvSpPr/>
          <p:nvPr/>
        </p:nvSpPr>
        <p:spPr>
          <a:xfrm>
            <a:off x="1290776" y="204438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72400-6A2E-41A6-9F43-E2DAEBF426CB}"/>
              </a:ext>
            </a:extLst>
          </p:cNvPr>
          <p:cNvSpPr/>
          <p:nvPr/>
        </p:nvSpPr>
        <p:spPr>
          <a:xfrm>
            <a:off x="1033511" y="2000955"/>
            <a:ext cx="497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https://www.youtube.com/watch?v=az_oouQa6VY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23624</TotalTime>
  <Words>1330</Words>
  <Application>Microsoft Office PowerPoint</Application>
  <PresentationFormat>Widescreen</PresentationFormat>
  <Paragraphs>151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79</cp:revision>
  <dcterms:created xsi:type="dcterms:W3CDTF">2022-07-27T15:29:14Z</dcterms:created>
  <dcterms:modified xsi:type="dcterms:W3CDTF">2023-03-06T14:01:40Z</dcterms:modified>
</cp:coreProperties>
</file>